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5143500" cx="9144000"/>
  <p:notesSz cx="6858000" cy="9144000"/>
  <p:embeddedFontLst>
    <p:embeddedFont>
      <p:font typeface="Roboto Slab"/>
      <p:regular r:id="rId14"/>
      <p:bold r:id="rId15"/>
    </p:embeddedFont>
    <p:embeddedFont>
      <p:font typeface="Robo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RobotoSlab-bold.fntdata"/><Relationship Id="rId14" Type="http://schemas.openxmlformats.org/officeDocument/2006/relationships/font" Target="fonts/RobotoSlab-regular.fntdata"/><Relationship Id="rId17" Type="http://schemas.openxmlformats.org/officeDocument/2006/relationships/font" Target="fonts/Roboto-bold.fntdata"/><Relationship Id="rId16" Type="http://schemas.openxmlformats.org/officeDocument/2006/relationships/font" Target="fonts/Roboto-regular.fntdata"/><Relationship Id="rId5" Type="http://schemas.openxmlformats.org/officeDocument/2006/relationships/slide" Target="slides/slide1.xml"/><Relationship Id="rId19" Type="http://schemas.openxmlformats.org/officeDocument/2006/relationships/font" Target="fonts/Roboto-boldItalic.fntdata"/><Relationship Id="rId6" Type="http://schemas.openxmlformats.org/officeDocument/2006/relationships/slide" Target="slides/slide2.xml"/><Relationship Id="rId18" Type="http://schemas.openxmlformats.org/officeDocument/2006/relationships/font" Target="fonts/Roboto-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5" name="Shape 65"/>
        <p:cNvGrpSpPr/>
        <p:nvPr/>
      </p:nvGrpSpPr>
      <p:grpSpPr>
        <a:xfrm>
          <a:off x="0" y="0"/>
          <a:ext cx="0" cy="0"/>
          <a:chOff x="0" y="0"/>
          <a:chExt cx="0" cy="0"/>
        </a:xfrm>
      </p:grpSpPr>
      <p:sp>
        <p:nvSpPr>
          <p:cNvPr id="66" name="Shape 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7" name="Shape 6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3" name="Shape 93"/>
        <p:cNvGrpSpPr/>
        <p:nvPr/>
      </p:nvGrpSpPr>
      <p:grpSpPr>
        <a:xfrm>
          <a:off x="0" y="0"/>
          <a:ext cx="0" cy="0"/>
          <a:chOff x="0" y="0"/>
          <a:chExt cx="0" cy="0"/>
        </a:xfrm>
      </p:grpSpPr>
      <p:sp>
        <p:nvSpPr>
          <p:cNvPr id="94" name="Shape 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5" name="Shape 9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2" name="Shape 10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8" name="Shape 10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2" name="Shape 112"/>
        <p:cNvGrpSpPr/>
        <p:nvPr/>
      </p:nvGrpSpPr>
      <p:grpSpPr>
        <a:xfrm>
          <a:off x="0" y="0"/>
          <a:ext cx="0" cy="0"/>
          <a:chOff x="0" y="0"/>
          <a:chExt cx="0" cy="0"/>
        </a:xfrm>
      </p:grpSpPr>
      <p:sp>
        <p:nvSpPr>
          <p:cNvPr id="113" name="Shape 1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4" name="Shape 11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p:nvPr/>
        </p:nvSpPr>
        <p:spPr>
          <a:xfrm>
            <a:off x="1524800" y="672605"/>
            <a:ext cx="1081625" cy="1124949"/>
          </a:xfrm>
          <a:custGeom>
            <a:pathLst>
              <a:path extrusionOk="0" h="44998" w="43265">
                <a:moveTo>
                  <a:pt x="0" y="44998"/>
                </a:moveTo>
                <a:lnTo>
                  <a:pt x="0" y="0"/>
                </a:lnTo>
                <a:lnTo>
                  <a:pt x="43265" y="0"/>
                </a:lnTo>
              </a:path>
            </a:pathLst>
          </a:custGeom>
          <a:noFill/>
          <a:ln cap="flat" cmpd="sng" w="28575">
            <a:solidFill>
              <a:schemeClr val="accent5"/>
            </a:solidFill>
            <a:prstDash val="solid"/>
            <a:miter/>
            <a:headEnd len="med" w="med" type="none"/>
            <a:tailEnd len="med" w="med" type="none"/>
          </a:ln>
        </p:spPr>
      </p:sp>
      <p:sp>
        <p:nvSpPr>
          <p:cNvPr id="11" name="Shape 11"/>
          <p:cNvSpPr/>
          <p:nvPr/>
        </p:nvSpPr>
        <p:spPr>
          <a:xfrm rot="10800000">
            <a:off x="6537562" y="3342925"/>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a:headEnd len="med" w="med" type="none"/>
            <a:tailEnd len="med" w="med" type="none"/>
          </a:ln>
        </p:spPr>
      </p:sp>
      <p:cxnSp>
        <p:nvCxnSpPr>
          <p:cNvPr id="12" name="Shape 12"/>
          <p:cNvCxnSpPr/>
          <p:nvPr/>
        </p:nvCxnSpPr>
        <p:spPr>
          <a:xfrm>
            <a:off x="4359601" y="2817463"/>
            <a:ext cx="424800" cy="0"/>
          </a:xfrm>
          <a:prstGeom prst="straightConnector1">
            <a:avLst/>
          </a:prstGeom>
          <a:noFill/>
          <a:ln cap="flat" cmpd="sng" w="38100">
            <a:solidFill>
              <a:schemeClr val="accent4"/>
            </a:solidFill>
            <a:prstDash val="solid"/>
            <a:round/>
            <a:headEnd len="med" w="med" type="none"/>
            <a:tailEnd len="med" w="med" type="none"/>
          </a:ln>
        </p:spPr>
      </p:cxnSp>
      <p:sp>
        <p:nvSpPr>
          <p:cNvPr id="13" name="Shape 13"/>
          <p:cNvSpPr txBox="1"/>
          <p:nvPr>
            <p:ph type="ctrTitle"/>
          </p:nvPr>
        </p:nvSpPr>
        <p:spPr>
          <a:xfrm>
            <a:off x="1680301" y="1188925"/>
            <a:ext cx="5783400" cy="1457399"/>
          </a:xfrm>
          <a:prstGeom prst="rect">
            <a:avLst/>
          </a:prstGeom>
        </p:spPr>
        <p:txBody>
          <a:bodyPr anchorCtr="0" anchor="b" bIns="91425" lIns="91425" rIns="91425" tIns="91425"/>
          <a:lstStyle>
            <a:lvl1pPr lvl="0" algn="ctr">
              <a:spcBef>
                <a:spcPts val="0"/>
              </a:spcBef>
              <a:buSzPct val="100000"/>
              <a:defRPr sz="4000"/>
            </a:lvl1pPr>
            <a:lvl2pPr lvl="1" algn="ctr">
              <a:spcBef>
                <a:spcPts val="0"/>
              </a:spcBef>
              <a:buSzPct val="100000"/>
              <a:defRPr sz="4000"/>
            </a:lvl2pPr>
            <a:lvl3pPr lvl="2" algn="ctr">
              <a:spcBef>
                <a:spcPts val="0"/>
              </a:spcBef>
              <a:buSzPct val="100000"/>
              <a:defRPr sz="4000"/>
            </a:lvl3pPr>
            <a:lvl4pPr lvl="3" algn="ctr">
              <a:spcBef>
                <a:spcPts val="0"/>
              </a:spcBef>
              <a:buSzPct val="100000"/>
              <a:defRPr sz="4000"/>
            </a:lvl4pPr>
            <a:lvl5pPr lvl="4" algn="ctr">
              <a:spcBef>
                <a:spcPts val="0"/>
              </a:spcBef>
              <a:buSzPct val="100000"/>
              <a:defRPr sz="4000"/>
            </a:lvl5pPr>
            <a:lvl6pPr lvl="5" algn="ctr">
              <a:spcBef>
                <a:spcPts val="0"/>
              </a:spcBef>
              <a:buSzPct val="100000"/>
              <a:defRPr sz="4000"/>
            </a:lvl6pPr>
            <a:lvl7pPr lvl="6" algn="ctr">
              <a:spcBef>
                <a:spcPts val="0"/>
              </a:spcBef>
              <a:buSzPct val="100000"/>
              <a:defRPr sz="4000"/>
            </a:lvl7pPr>
            <a:lvl8pPr lvl="7" algn="ctr">
              <a:spcBef>
                <a:spcPts val="0"/>
              </a:spcBef>
              <a:buSzPct val="100000"/>
              <a:defRPr sz="4000"/>
            </a:lvl8pPr>
            <a:lvl9pPr lvl="8" algn="ctr">
              <a:spcBef>
                <a:spcPts val="0"/>
              </a:spcBef>
              <a:buSzPct val="100000"/>
              <a:defRPr sz="4000"/>
            </a:lvl9pPr>
          </a:lstStyle>
          <a:p/>
        </p:txBody>
      </p:sp>
      <p:sp>
        <p:nvSpPr>
          <p:cNvPr id="14" name="Shape 14"/>
          <p:cNvSpPr txBox="1"/>
          <p:nvPr>
            <p:ph idx="1" type="subTitle"/>
          </p:nvPr>
        </p:nvSpPr>
        <p:spPr>
          <a:xfrm>
            <a:off x="1680301" y="3049450"/>
            <a:ext cx="5783400" cy="909000"/>
          </a:xfrm>
          <a:prstGeom prst="rect">
            <a:avLst/>
          </a:prstGeom>
        </p:spPr>
        <p:txBody>
          <a:bodyPr anchorCtr="0" anchor="t" bIns="91425" lIns="91425" rIns="91425" tIns="91425"/>
          <a:lstStyle>
            <a:lvl1pPr lvl="0"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52"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anchorCtr="0" anchor="ctr" bIns="91425" lIns="91425" rIns="91425" tIns="91425">
            <a:noAutofit/>
          </a:bodyPr>
          <a:lstStyle/>
          <a:p>
            <a:pPr lvl="0">
              <a:spcBef>
                <a:spcPts val="0"/>
              </a:spcBef>
              <a:buNone/>
            </a:pPr>
            <a:r>
              <a:t/>
            </a:r>
            <a:endParaRPr/>
          </a:p>
        </p:txBody>
      </p:sp>
      <p:sp>
        <p:nvSpPr>
          <p:cNvPr id="54" name="Shape 54"/>
          <p:cNvSpPr txBox="1"/>
          <p:nvPr>
            <p:ph type="title"/>
          </p:nvPr>
        </p:nvSpPr>
        <p:spPr>
          <a:xfrm>
            <a:off x="387900" y="1152450"/>
            <a:ext cx="8368200" cy="1538400"/>
          </a:xfrm>
          <a:prstGeom prst="rect">
            <a:avLst/>
          </a:prstGeom>
        </p:spPr>
        <p:txBody>
          <a:bodyPr anchorCtr="0" anchor="ctr" bIns="91425" lIns="91425" rIns="91425" tIns="91425"/>
          <a:lstStyle>
            <a:lvl1pPr lvl="0" algn="ctr">
              <a:spcBef>
                <a:spcPts val="0"/>
              </a:spcBef>
              <a:buClr>
                <a:schemeClr val="accent5"/>
              </a:buClr>
              <a:buSzPct val="100000"/>
              <a:defRPr sz="13000">
                <a:solidFill>
                  <a:schemeClr val="accent5"/>
                </a:solidFill>
              </a:defRPr>
            </a:lvl1pPr>
            <a:lvl2pPr lvl="1" algn="ctr">
              <a:spcBef>
                <a:spcPts val="0"/>
              </a:spcBef>
              <a:buClr>
                <a:schemeClr val="accent5"/>
              </a:buClr>
              <a:buSzPct val="100000"/>
              <a:defRPr sz="13000">
                <a:solidFill>
                  <a:schemeClr val="accent5"/>
                </a:solidFill>
              </a:defRPr>
            </a:lvl2pPr>
            <a:lvl3pPr lvl="2" algn="ctr">
              <a:spcBef>
                <a:spcPts val="0"/>
              </a:spcBef>
              <a:buClr>
                <a:schemeClr val="accent5"/>
              </a:buClr>
              <a:buSzPct val="100000"/>
              <a:defRPr sz="13000">
                <a:solidFill>
                  <a:schemeClr val="accent5"/>
                </a:solidFill>
              </a:defRPr>
            </a:lvl3pPr>
            <a:lvl4pPr lvl="3" algn="ctr">
              <a:spcBef>
                <a:spcPts val="0"/>
              </a:spcBef>
              <a:buClr>
                <a:schemeClr val="accent5"/>
              </a:buClr>
              <a:buSzPct val="100000"/>
              <a:defRPr sz="13000">
                <a:solidFill>
                  <a:schemeClr val="accent5"/>
                </a:solidFill>
              </a:defRPr>
            </a:lvl4pPr>
            <a:lvl5pPr lvl="4" algn="ctr">
              <a:spcBef>
                <a:spcPts val="0"/>
              </a:spcBef>
              <a:buClr>
                <a:schemeClr val="accent5"/>
              </a:buClr>
              <a:buSzPct val="100000"/>
              <a:defRPr sz="13000">
                <a:solidFill>
                  <a:schemeClr val="accent5"/>
                </a:solidFill>
              </a:defRPr>
            </a:lvl5pPr>
            <a:lvl6pPr lvl="5" algn="ctr">
              <a:spcBef>
                <a:spcPts val="0"/>
              </a:spcBef>
              <a:buClr>
                <a:schemeClr val="accent5"/>
              </a:buClr>
              <a:buSzPct val="100000"/>
              <a:defRPr sz="13000">
                <a:solidFill>
                  <a:schemeClr val="accent5"/>
                </a:solidFill>
              </a:defRPr>
            </a:lvl6pPr>
            <a:lvl7pPr lvl="6" algn="ctr">
              <a:spcBef>
                <a:spcPts val="0"/>
              </a:spcBef>
              <a:buClr>
                <a:schemeClr val="accent5"/>
              </a:buClr>
              <a:buSzPct val="100000"/>
              <a:defRPr sz="13000">
                <a:solidFill>
                  <a:schemeClr val="accent5"/>
                </a:solidFill>
              </a:defRPr>
            </a:lvl7pPr>
            <a:lvl8pPr lvl="7" algn="ctr">
              <a:spcBef>
                <a:spcPts val="0"/>
              </a:spcBef>
              <a:buClr>
                <a:schemeClr val="accent5"/>
              </a:buClr>
              <a:buSzPct val="100000"/>
              <a:defRPr sz="13000">
                <a:solidFill>
                  <a:schemeClr val="accent5"/>
                </a:solidFill>
              </a:defRPr>
            </a:lvl8pPr>
            <a:lvl9pPr lvl="8" algn="ctr">
              <a:spcBef>
                <a:spcPts val="0"/>
              </a:spcBef>
              <a:buClr>
                <a:schemeClr val="accent5"/>
              </a:buClr>
              <a:buSzPct val="100000"/>
              <a:defRPr sz="13000">
                <a:solidFill>
                  <a:schemeClr val="accent5"/>
                </a:solidFill>
              </a:defRPr>
            </a:lvl9pPr>
          </a:lstStyle>
          <a:p/>
        </p:txBody>
      </p:sp>
      <p:sp>
        <p:nvSpPr>
          <p:cNvPr id="55" name="Shape 55"/>
          <p:cNvSpPr txBox="1"/>
          <p:nvPr>
            <p:ph idx="1" type="body"/>
          </p:nvPr>
        </p:nvSpPr>
        <p:spPr>
          <a:xfrm>
            <a:off x="387900" y="2919450"/>
            <a:ext cx="8368200" cy="10716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56" name="Shape 56"/>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6" name="Shape 16"/>
        <p:cNvGrpSpPr/>
        <p:nvPr/>
      </p:nvGrpSpPr>
      <p:grpSpPr>
        <a:xfrm>
          <a:off x="0" y="0"/>
          <a:ext cx="0" cy="0"/>
          <a:chOff x="0" y="0"/>
          <a:chExt cx="0" cy="0"/>
        </a:xfrm>
      </p:grpSpPr>
      <p:cxnSp>
        <p:nvCxnSpPr>
          <p:cNvPr id="17" name="Shape 17"/>
          <p:cNvCxnSpPr/>
          <p:nvPr/>
        </p:nvCxnSpPr>
        <p:spPr>
          <a:xfrm>
            <a:off x="4359601" y="2817463"/>
            <a:ext cx="424800" cy="0"/>
          </a:xfrm>
          <a:prstGeom prst="straightConnector1">
            <a:avLst/>
          </a:prstGeom>
          <a:noFill/>
          <a:ln cap="flat" cmpd="sng" w="38100">
            <a:solidFill>
              <a:schemeClr val="accent4"/>
            </a:solidFill>
            <a:prstDash val="solid"/>
            <a:round/>
            <a:headEnd len="med" w="med" type="none"/>
            <a:tailEnd len="med" w="med" type="none"/>
          </a:ln>
        </p:spPr>
      </p:cxnSp>
      <p:sp>
        <p:nvSpPr>
          <p:cNvPr id="18" name="Shape 18"/>
          <p:cNvSpPr txBox="1"/>
          <p:nvPr>
            <p:ph type="title"/>
          </p:nvPr>
        </p:nvSpPr>
        <p:spPr>
          <a:xfrm>
            <a:off x="480750" y="1764950"/>
            <a:ext cx="8222100" cy="907500"/>
          </a:xfrm>
          <a:prstGeom prst="rect">
            <a:avLst/>
          </a:prstGeom>
        </p:spPr>
        <p:txBody>
          <a:bodyPr anchorCtr="0" anchor="b" bIns="91425" lIns="91425" rIns="91425" tIns="91425"/>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p:txBody>
      </p:sp>
      <p:sp>
        <p:nvSpPr>
          <p:cNvPr id="19" name="Shape 1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20" name="Shape 20"/>
        <p:cNvGrpSpPr/>
        <p:nvPr/>
      </p:nvGrpSpPr>
      <p:grpSpPr>
        <a:xfrm>
          <a:off x="0" y="0"/>
          <a:ext cx="0" cy="0"/>
          <a:chOff x="0" y="0"/>
          <a:chExt cx="0" cy="0"/>
        </a:xfrm>
      </p:grpSpPr>
      <p:cxnSp>
        <p:nvCxnSpPr>
          <p:cNvPr id="21" name="Shape 21"/>
          <p:cNvCxnSpPr/>
          <p:nvPr/>
        </p:nvCxnSpPr>
        <p:spPr>
          <a:xfrm>
            <a:off x="492562" y="1260283"/>
            <a:ext cx="424800" cy="0"/>
          </a:xfrm>
          <a:prstGeom prst="straightConnector1">
            <a:avLst/>
          </a:prstGeom>
          <a:noFill/>
          <a:ln cap="flat" cmpd="sng" w="38100">
            <a:solidFill>
              <a:schemeClr val="accent4"/>
            </a:solidFill>
            <a:prstDash val="solid"/>
            <a:round/>
            <a:headEnd len="med" w="med" type="none"/>
            <a:tailEnd len="med" w="med" type="none"/>
          </a:ln>
        </p:spPr>
      </p:cxnSp>
      <p:sp>
        <p:nvSpPr>
          <p:cNvPr id="22" name="Shape 22"/>
          <p:cNvSpPr txBox="1"/>
          <p:nvPr>
            <p:ph type="title"/>
          </p:nvPr>
        </p:nvSpPr>
        <p:spPr>
          <a:xfrm>
            <a:off x="387900" y="458025"/>
            <a:ext cx="8368200" cy="686100"/>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3" name="Shape 23"/>
          <p:cNvSpPr txBox="1"/>
          <p:nvPr>
            <p:ph idx="1" type="body"/>
          </p:nvPr>
        </p:nvSpPr>
        <p:spPr>
          <a:xfrm>
            <a:off x="387900" y="1489824"/>
            <a:ext cx="8368200" cy="30789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4" name="Shape 2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5" name="Shape 25"/>
        <p:cNvGrpSpPr/>
        <p:nvPr/>
      </p:nvGrpSpPr>
      <p:grpSpPr>
        <a:xfrm>
          <a:off x="0" y="0"/>
          <a:ext cx="0" cy="0"/>
          <a:chOff x="0" y="0"/>
          <a:chExt cx="0" cy="0"/>
        </a:xfrm>
      </p:grpSpPr>
      <p:cxnSp>
        <p:nvCxnSpPr>
          <p:cNvPr id="26" name="Shape 26"/>
          <p:cNvCxnSpPr/>
          <p:nvPr/>
        </p:nvCxnSpPr>
        <p:spPr>
          <a:xfrm>
            <a:off x="492562" y="1260283"/>
            <a:ext cx="424800" cy="0"/>
          </a:xfrm>
          <a:prstGeom prst="straightConnector1">
            <a:avLst/>
          </a:prstGeom>
          <a:noFill/>
          <a:ln cap="flat" cmpd="sng" w="38100">
            <a:solidFill>
              <a:schemeClr val="accent4"/>
            </a:solidFill>
            <a:prstDash val="solid"/>
            <a:round/>
            <a:headEnd len="med" w="med" type="none"/>
            <a:tailEnd len="med" w="med" type="none"/>
          </a:ln>
        </p:spPr>
      </p:cxnSp>
      <p:sp>
        <p:nvSpPr>
          <p:cNvPr id="27" name="Shape 27"/>
          <p:cNvSpPr txBox="1"/>
          <p:nvPr>
            <p:ph type="title"/>
          </p:nvPr>
        </p:nvSpPr>
        <p:spPr>
          <a:xfrm>
            <a:off x="387900" y="458025"/>
            <a:ext cx="8368200" cy="686100"/>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8" name="Shape 28"/>
          <p:cNvSpPr txBox="1"/>
          <p:nvPr>
            <p:ph idx="1" type="body"/>
          </p:nvPr>
        </p:nvSpPr>
        <p:spPr>
          <a:xfrm>
            <a:off x="387900" y="1489825"/>
            <a:ext cx="3999900" cy="30789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9" name="Shape 29"/>
          <p:cNvSpPr txBox="1"/>
          <p:nvPr>
            <p:ph idx="2" type="body"/>
          </p:nvPr>
        </p:nvSpPr>
        <p:spPr>
          <a:xfrm>
            <a:off x="4756200" y="1489825"/>
            <a:ext cx="3999900" cy="30789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0" name="Shape 3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1" name="Shape 31"/>
        <p:cNvGrpSpPr/>
        <p:nvPr/>
      </p:nvGrpSpPr>
      <p:grpSpPr>
        <a:xfrm>
          <a:off x="0" y="0"/>
          <a:ext cx="0" cy="0"/>
          <a:chOff x="0" y="0"/>
          <a:chExt cx="0" cy="0"/>
        </a:xfrm>
      </p:grpSpPr>
      <p:sp>
        <p:nvSpPr>
          <p:cNvPr id="32" name="Shape 32"/>
          <p:cNvSpPr txBox="1"/>
          <p:nvPr>
            <p:ph type="title"/>
          </p:nvPr>
        </p:nvSpPr>
        <p:spPr>
          <a:xfrm>
            <a:off x="387900" y="458025"/>
            <a:ext cx="8368200" cy="686100"/>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3" name="Shape 3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4" name="Shape 34"/>
        <p:cNvGrpSpPr/>
        <p:nvPr/>
      </p:nvGrpSpPr>
      <p:grpSpPr>
        <a:xfrm>
          <a:off x="0" y="0"/>
          <a:ext cx="0" cy="0"/>
          <a:chOff x="0" y="0"/>
          <a:chExt cx="0" cy="0"/>
        </a:xfrm>
      </p:grpSpPr>
      <p:cxnSp>
        <p:nvCxnSpPr>
          <p:cNvPr id="35" name="Shape 35"/>
          <p:cNvCxnSpPr/>
          <p:nvPr/>
        </p:nvCxnSpPr>
        <p:spPr>
          <a:xfrm>
            <a:off x="489218" y="1412276"/>
            <a:ext cx="331500" cy="0"/>
          </a:xfrm>
          <a:prstGeom prst="straightConnector1">
            <a:avLst/>
          </a:prstGeom>
          <a:noFill/>
          <a:ln cap="flat" cmpd="sng" w="38100">
            <a:solidFill>
              <a:schemeClr val="accent4"/>
            </a:solidFill>
            <a:prstDash val="solid"/>
            <a:round/>
            <a:headEnd len="med" w="med" type="none"/>
            <a:tailEnd len="med" w="med" type="none"/>
          </a:ln>
        </p:spPr>
      </p:cxnSp>
      <p:sp>
        <p:nvSpPr>
          <p:cNvPr id="36" name="Shape 36"/>
          <p:cNvSpPr txBox="1"/>
          <p:nvPr>
            <p:ph type="title"/>
          </p:nvPr>
        </p:nvSpPr>
        <p:spPr>
          <a:xfrm>
            <a:off x="3879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7" name="Shape 37"/>
          <p:cNvSpPr txBox="1"/>
          <p:nvPr>
            <p:ph idx="1" type="body"/>
          </p:nvPr>
        </p:nvSpPr>
        <p:spPr>
          <a:xfrm>
            <a:off x="387900" y="1594025"/>
            <a:ext cx="2808000" cy="26811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8" name="Shape 3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9" name="Shape 39"/>
        <p:cNvGrpSpPr/>
        <p:nvPr/>
      </p:nvGrpSpPr>
      <p:grpSpPr>
        <a:xfrm>
          <a:off x="0" y="0"/>
          <a:ext cx="0" cy="0"/>
          <a:chOff x="0" y="0"/>
          <a:chExt cx="0" cy="0"/>
        </a:xfrm>
      </p:grpSpPr>
      <p:sp>
        <p:nvSpPr>
          <p:cNvPr id="40" name="Shape 40"/>
          <p:cNvSpPr txBox="1"/>
          <p:nvPr>
            <p:ph type="title"/>
          </p:nvPr>
        </p:nvSpPr>
        <p:spPr>
          <a:xfrm>
            <a:off x="490250" y="526350"/>
            <a:ext cx="56187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41" name="Shape 4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42"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anchorCtr="0" anchor="ctr" bIns="91425" lIns="91425" rIns="91425" tIns="91425">
            <a:noAutofit/>
          </a:bodyPr>
          <a:lstStyle/>
          <a:p>
            <a:pPr lvl="0">
              <a:spcBef>
                <a:spcPts val="0"/>
              </a:spcBef>
              <a:buNone/>
            </a:pPr>
            <a:r>
              <a:t/>
            </a:r>
            <a:endParaRPr/>
          </a:p>
        </p:txBody>
      </p:sp>
      <p:cxnSp>
        <p:nvCxnSpPr>
          <p:cNvPr id="44" name="Shape 44"/>
          <p:cNvCxnSpPr/>
          <p:nvPr/>
        </p:nvCxnSpPr>
        <p:spPr>
          <a:xfrm>
            <a:off x="5029675" y="4495503"/>
            <a:ext cx="540900" cy="0"/>
          </a:xfrm>
          <a:prstGeom prst="straightConnector1">
            <a:avLst/>
          </a:prstGeom>
          <a:noFill/>
          <a:ln cap="flat" cmpd="sng" w="38100">
            <a:solidFill>
              <a:schemeClr val="accent5"/>
            </a:solidFill>
            <a:prstDash val="solid"/>
            <a:round/>
            <a:headEnd len="med" w="med" type="none"/>
            <a:tailEnd len="med" w="med" type="none"/>
          </a:ln>
        </p:spPr>
      </p:cxnSp>
      <p:sp>
        <p:nvSpPr>
          <p:cNvPr id="45" name="Shape 45"/>
          <p:cNvSpPr txBox="1"/>
          <p:nvPr>
            <p:ph type="title"/>
          </p:nvPr>
        </p:nvSpPr>
        <p:spPr>
          <a:xfrm>
            <a:off x="265500" y="1209075"/>
            <a:ext cx="4045200" cy="1506300"/>
          </a:xfrm>
          <a:prstGeom prst="rect">
            <a:avLst/>
          </a:prstGeom>
        </p:spPr>
        <p:txBody>
          <a:bodyPr anchorCtr="0" anchor="b" bIns="91425" lIns="91425" rIns="91425" tIns="91425"/>
          <a:lstStyle>
            <a:lvl1pPr lvl="0" algn="ctr">
              <a:spcBef>
                <a:spcPts val="0"/>
              </a:spcBef>
              <a:buSzPct val="100000"/>
              <a:defRPr sz="3800"/>
            </a:lvl1pPr>
            <a:lvl2pPr lvl="1" algn="ctr">
              <a:spcBef>
                <a:spcPts val="0"/>
              </a:spcBef>
              <a:buSzPct val="100000"/>
              <a:defRPr sz="3800"/>
            </a:lvl2pPr>
            <a:lvl3pPr lvl="2" algn="ctr">
              <a:spcBef>
                <a:spcPts val="0"/>
              </a:spcBef>
              <a:buSzPct val="100000"/>
              <a:defRPr sz="3800"/>
            </a:lvl3pPr>
            <a:lvl4pPr lvl="3" algn="ctr">
              <a:spcBef>
                <a:spcPts val="0"/>
              </a:spcBef>
              <a:buSzPct val="100000"/>
              <a:defRPr sz="3800"/>
            </a:lvl4pPr>
            <a:lvl5pPr lvl="4" algn="ctr">
              <a:spcBef>
                <a:spcPts val="0"/>
              </a:spcBef>
              <a:buSzPct val="100000"/>
              <a:defRPr sz="3800"/>
            </a:lvl5pPr>
            <a:lvl6pPr lvl="5" algn="ctr">
              <a:spcBef>
                <a:spcPts val="0"/>
              </a:spcBef>
              <a:buSzPct val="100000"/>
              <a:defRPr sz="3800"/>
            </a:lvl6pPr>
            <a:lvl7pPr lvl="6" algn="ctr">
              <a:spcBef>
                <a:spcPts val="0"/>
              </a:spcBef>
              <a:buSzPct val="100000"/>
              <a:defRPr sz="3800"/>
            </a:lvl7pPr>
            <a:lvl8pPr lvl="7" algn="ctr">
              <a:spcBef>
                <a:spcPts val="0"/>
              </a:spcBef>
              <a:buSzPct val="100000"/>
              <a:defRPr sz="3800"/>
            </a:lvl8pPr>
            <a:lvl9pPr lvl="8" algn="ctr">
              <a:spcBef>
                <a:spcPts val="0"/>
              </a:spcBef>
              <a:buSzPct val="100000"/>
              <a:defRPr sz="3800"/>
            </a:lvl9pPr>
          </a:lstStyle>
          <a:p/>
        </p:txBody>
      </p:sp>
      <p:sp>
        <p:nvSpPr>
          <p:cNvPr id="46" name="Shape 46"/>
          <p:cNvSpPr txBox="1"/>
          <p:nvPr>
            <p:ph idx="1" type="subTitle"/>
          </p:nvPr>
        </p:nvSpPr>
        <p:spPr>
          <a:xfrm>
            <a:off x="265500" y="2769000"/>
            <a:ext cx="4045200" cy="1345500"/>
          </a:xfrm>
          <a:prstGeom prst="rect">
            <a:avLst/>
          </a:prstGeom>
        </p:spPr>
        <p:txBody>
          <a:bodyPr anchorCtr="0" anchor="t" bIns="91425" lIns="91425" rIns="91425" tIns="91425"/>
          <a:lstStyle>
            <a:lvl1pPr lvl="0" algn="ctr">
              <a:lnSpc>
                <a:spcPct val="100000"/>
              </a:lnSpc>
              <a:spcBef>
                <a:spcPts val="0"/>
              </a:spcBef>
              <a:spcAft>
                <a:spcPts val="0"/>
              </a:spcAft>
              <a:buClr>
                <a:schemeClr val="accent5"/>
              </a:buClr>
              <a:buSzPct val="100000"/>
              <a:buNone/>
              <a:defRPr sz="2100">
                <a:solidFill>
                  <a:schemeClr val="accent5"/>
                </a:solidFill>
              </a:defRPr>
            </a:lvl1pPr>
            <a:lvl2pPr lvl="1" algn="ctr">
              <a:lnSpc>
                <a:spcPct val="100000"/>
              </a:lnSpc>
              <a:spcBef>
                <a:spcPts val="0"/>
              </a:spcBef>
              <a:spcAft>
                <a:spcPts val="0"/>
              </a:spcAft>
              <a:buClr>
                <a:schemeClr val="accent5"/>
              </a:buClr>
              <a:buSzPct val="100000"/>
              <a:buNone/>
              <a:defRPr sz="2100">
                <a:solidFill>
                  <a:schemeClr val="accent5"/>
                </a:solidFill>
              </a:defRPr>
            </a:lvl2pPr>
            <a:lvl3pPr lvl="2" algn="ctr">
              <a:lnSpc>
                <a:spcPct val="100000"/>
              </a:lnSpc>
              <a:spcBef>
                <a:spcPts val="0"/>
              </a:spcBef>
              <a:spcAft>
                <a:spcPts val="0"/>
              </a:spcAft>
              <a:buClr>
                <a:schemeClr val="accent5"/>
              </a:buClr>
              <a:buSzPct val="100000"/>
              <a:buNone/>
              <a:defRPr sz="2100">
                <a:solidFill>
                  <a:schemeClr val="accent5"/>
                </a:solidFill>
              </a:defRPr>
            </a:lvl3pPr>
            <a:lvl4pPr lvl="3" algn="ctr">
              <a:lnSpc>
                <a:spcPct val="100000"/>
              </a:lnSpc>
              <a:spcBef>
                <a:spcPts val="0"/>
              </a:spcBef>
              <a:spcAft>
                <a:spcPts val="0"/>
              </a:spcAft>
              <a:buClr>
                <a:schemeClr val="accent5"/>
              </a:buClr>
              <a:buSzPct val="100000"/>
              <a:buNone/>
              <a:defRPr sz="2100">
                <a:solidFill>
                  <a:schemeClr val="accent5"/>
                </a:solidFill>
              </a:defRPr>
            </a:lvl4pPr>
            <a:lvl5pPr lvl="4" algn="ctr">
              <a:lnSpc>
                <a:spcPct val="100000"/>
              </a:lnSpc>
              <a:spcBef>
                <a:spcPts val="0"/>
              </a:spcBef>
              <a:spcAft>
                <a:spcPts val="0"/>
              </a:spcAft>
              <a:buClr>
                <a:schemeClr val="accent5"/>
              </a:buClr>
              <a:buSzPct val="100000"/>
              <a:buNone/>
              <a:defRPr sz="2100">
                <a:solidFill>
                  <a:schemeClr val="accent5"/>
                </a:solidFill>
              </a:defRPr>
            </a:lvl5pPr>
            <a:lvl6pPr lvl="5" algn="ctr">
              <a:lnSpc>
                <a:spcPct val="100000"/>
              </a:lnSpc>
              <a:spcBef>
                <a:spcPts val="0"/>
              </a:spcBef>
              <a:spcAft>
                <a:spcPts val="0"/>
              </a:spcAft>
              <a:buClr>
                <a:schemeClr val="accent5"/>
              </a:buClr>
              <a:buSzPct val="100000"/>
              <a:buNone/>
              <a:defRPr sz="2100">
                <a:solidFill>
                  <a:schemeClr val="accent5"/>
                </a:solidFill>
              </a:defRPr>
            </a:lvl6pPr>
            <a:lvl7pPr lvl="6" algn="ctr">
              <a:lnSpc>
                <a:spcPct val="100000"/>
              </a:lnSpc>
              <a:spcBef>
                <a:spcPts val="0"/>
              </a:spcBef>
              <a:spcAft>
                <a:spcPts val="0"/>
              </a:spcAft>
              <a:buClr>
                <a:schemeClr val="accent5"/>
              </a:buClr>
              <a:buSzPct val="100000"/>
              <a:buNone/>
              <a:defRPr sz="2100">
                <a:solidFill>
                  <a:schemeClr val="accent5"/>
                </a:solidFill>
              </a:defRPr>
            </a:lvl7pPr>
            <a:lvl8pPr lvl="7" algn="ctr">
              <a:lnSpc>
                <a:spcPct val="100000"/>
              </a:lnSpc>
              <a:spcBef>
                <a:spcPts val="0"/>
              </a:spcBef>
              <a:spcAft>
                <a:spcPts val="0"/>
              </a:spcAft>
              <a:buClr>
                <a:schemeClr val="accent5"/>
              </a:buClr>
              <a:buSzPct val="100000"/>
              <a:buNone/>
              <a:defRPr sz="2100">
                <a:solidFill>
                  <a:schemeClr val="accent5"/>
                </a:solidFill>
              </a:defRPr>
            </a:lvl8pPr>
            <a:lvl9pPr lvl="8" algn="ctr">
              <a:lnSpc>
                <a:spcPct val="100000"/>
              </a:lnSpc>
              <a:spcBef>
                <a:spcPts val="0"/>
              </a:spcBef>
              <a:spcAft>
                <a:spcPts val="0"/>
              </a:spcAft>
              <a:buClr>
                <a:schemeClr val="accent5"/>
              </a:buClr>
              <a:buSzPct val="100000"/>
              <a:buNone/>
              <a:defRPr sz="2100">
                <a:solidFill>
                  <a:schemeClr val="accent5"/>
                </a:solidFill>
              </a:defRPr>
            </a:lvl9pPr>
          </a:lstStyle>
          <a:p/>
        </p:txBody>
      </p:sp>
      <p:sp>
        <p:nvSpPr>
          <p:cNvPr id="47" name="Shape 47"/>
          <p:cNvSpPr txBox="1"/>
          <p:nvPr>
            <p:ph idx="2" type="body"/>
          </p:nvPr>
        </p:nvSpPr>
        <p:spPr>
          <a:xfrm>
            <a:off x="4939500" y="724200"/>
            <a:ext cx="3837000" cy="36951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8" name="Shape 4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9" name="Shape 49"/>
        <p:cNvGrpSpPr/>
        <p:nvPr/>
      </p:nvGrpSpPr>
      <p:grpSpPr>
        <a:xfrm>
          <a:off x="0" y="0"/>
          <a:ext cx="0" cy="0"/>
          <a:chOff x="0" y="0"/>
          <a:chExt cx="0" cy="0"/>
        </a:xfrm>
      </p:grpSpPr>
      <p:sp>
        <p:nvSpPr>
          <p:cNvPr id="50" name="Shape 50"/>
          <p:cNvSpPr txBox="1"/>
          <p:nvPr>
            <p:ph idx="1" type="body"/>
          </p:nvPr>
        </p:nvSpPr>
        <p:spPr>
          <a:xfrm>
            <a:off x="319500" y="4233725"/>
            <a:ext cx="5998800" cy="598800"/>
          </a:xfrm>
          <a:prstGeom prst="rect">
            <a:avLst/>
          </a:prstGeom>
        </p:spPr>
        <p:txBody>
          <a:bodyPr anchorCtr="0" anchor="ctr" bIns="91425" lIns="91425" rIns="91425" tIns="91425"/>
          <a:lstStyle>
            <a:lvl1pPr lvl="0">
              <a:lnSpc>
                <a:spcPct val="100000"/>
              </a:lnSpc>
              <a:spcBef>
                <a:spcPts val="0"/>
              </a:spcBef>
              <a:spcAft>
                <a:spcPts val="0"/>
              </a:spcAft>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GB"/>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458025"/>
            <a:ext cx="8368200" cy="686100"/>
          </a:xfrm>
          <a:prstGeom prst="rect">
            <a:avLst/>
          </a:prstGeom>
          <a:noFill/>
          <a:ln>
            <a:noFill/>
          </a:ln>
        </p:spPr>
        <p:txBody>
          <a:bodyPr anchorCtr="0" anchor="b" bIns="91425" lIns="91425" rIns="91425" tIns="91425"/>
          <a:lstStyle>
            <a:lvl1pPr lv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1pPr>
            <a:lvl2pPr lvl="1">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2pPr>
            <a:lvl3pPr lvl="2">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3pPr>
            <a:lvl4pPr lvl="3">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4pPr>
            <a:lvl5pPr lvl="4">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5pPr>
            <a:lvl6pPr lvl="5">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6pPr>
            <a:lvl7pPr lvl="6">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7pPr>
            <a:lvl8pPr lvl="7">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8pPr>
            <a:lvl9pPr lvl="8">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489824"/>
            <a:ext cx="8368200" cy="30789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1"/>
              </a:buClr>
              <a:buSzPct val="100000"/>
              <a:buFont typeface="Roboto"/>
              <a:defRPr sz="1800">
                <a:solidFill>
                  <a:schemeClr val="dk1"/>
                </a:solidFill>
                <a:latin typeface="Roboto"/>
                <a:ea typeface="Roboto"/>
                <a:cs typeface="Roboto"/>
                <a:sym typeface="Roboto"/>
              </a:defRPr>
            </a:lvl1pPr>
            <a:lvl2pPr lvl="1">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2pPr>
            <a:lvl3pPr lvl="2">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3pPr>
            <a:lvl4pPr lvl="3">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4pPr>
            <a:lvl5pPr lvl="4">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5pPr>
            <a:lvl6pPr lvl="5">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6pPr>
            <a:lvl7pPr lvl="6">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7pPr>
            <a:lvl8pPr lvl="7">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8pPr>
            <a:lvl9pPr lvl="8">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GB" sz="1000">
                <a:solidFill>
                  <a:schemeClr val="dk1"/>
                </a:solidFill>
                <a:latin typeface="Roboto"/>
                <a:ea typeface="Roboto"/>
                <a:cs typeface="Roboto"/>
                <a:sym typeface="Robot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image" Target="../media/image0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00.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0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0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2" name="Shape 62"/>
        <p:cNvGrpSpPr/>
        <p:nvPr/>
      </p:nvGrpSpPr>
      <p:grpSpPr>
        <a:xfrm>
          <a:off x="0" y="0"/>
          <a:ext cx="0" cy="0"/>
          <a:chOff x="0" y="0"/>
          <a:chExt cx="0" cy="0"/>
        </a:xfrm>
      </p:grpSpPr>
      <p:sp>
        <p:nvSpPr>
          <p:cNvPr id="63" name="Shape 63"/>
          <p:cNvSpPr txBox="1"/>
          <p:nvPr>
            <p:ph type="ctrTitle"/>
          </p:nvPr>
        </p:nvSpPr>
        <p:spPr>
          <a:xfrm>
            <a:off x="1680301" y="1188925"/>
            <a:ext cx="5783400" cy="1457399"/>
          </a:xfrm>
          <a:prstGeom prst="rect">
            <a:avLst/>
          </a:prstGeom>
        </p:spPr>
        <p:txBody>
          <a:bodyPr anchorCtr="0" anchor="b" bIns="91425" lIns="91425" rIns="91425" tIns="91425">
            <a:noAutofit/>
          </a:bodyPr>
          <a:lstStyle/>
          <a:p>
            <a:pPr lvl="0">
              <a:spcBef>
                <a:spcPts val="0"/>
              </a:spcBef>
              <a:buNone/>
            </a:pPr>
            <a:r>
              <a:rPr lang="en-GB"/>
              <a:t>Shared Histories Project</a:t>
            </a:r>
          </a:p>
        </p:txBody>
      </p:sp>
      <p:sp>
        <p:nvSpPr>
          <p:cNvPr id="64" name="Shape 64"/>
          <p:cNvSpPr txBox="1"/>
          <p:nvPr>
            <p:ph idx="1" type="subTitle"/>
          </p:nvPr>
        </p:nvSpPr>
        <p:spPr>
          <a:xfrm>
            <a:off x="1680301" y="3049450"/>
            <a:ext cx="5783400" cy="909000"/>
          </a:xfrm>
          <a:prstGeom prst="rect">
            <a:avLst/>
          </a:prstGeom>
        </p:spPr>
        <p:txBody>
          <a:bodyPr anchorCtr="0" anchor="t" bIns="91425" lIns="91425" rIns="91425" tIns="91425">
            <a:noAutofit/>
          </a:bodyPr>
          <a:lstStyle/>
          <a:p>
            <a:pPr lvl="0">
              <a:spcBef>
                <a:spcPts val="0"/>
              </a:spcBef>
              <a:buNone/>
            </a:pPr>
            <a:r>
              <a:rPr lang="en-GB"/>
              <a:t>John “Jock” Mackenzie</a:t>
            </a:r>
          </a:p>
          <a:p>
            <a:pPr lvl="0">
              <a:spcBef>
                <a:spcPts val="0"/>
              </a:spcBef>
              <a:buNone/>
            </a:pPr>
            <a:r>
              <a:rPr lang="en-GB" sz="1000"/>
              <a:t>By Don Mackenzie</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8" name="Shape 68"/>
        <p:cNvGrpSpPr/>
        <p:nvPr/>
      </p:nvGrpSpPr>
      <p:grpSpPr>
        <a:xfrm>
          <a:off x="0" y="0"/>
          <a:ext cx="0" cy="0"/>
          <a:chOff x="0" y="0"/>
          <a:chExt cx="0" cy="0"/>
        </a:xfrm>
      </p:grpSpPr>
      <p:sp>
        <p:nvSpPr>
          <p:cNvPr id="69" name="Shape 69"/>
          <p:cNvSpPr txBox="1"/>
          <p:nvPr>
            <p:ph type="title"/>
          </p:nvPr>
        </p:nvSpPr>
        <p:spPr>
          <a:xfrm>
            <a:off x="387900" y="555600"/>
            <a:ext cx="2808000" cy="755700"/>
          </a:xfrm>
          <a:prstGeom prst="rect">
            <a:avLst/>
          </a:prstGeom>
        </p:spPr>
        <p:txBody>
          <a:bodyPr anchorCtr="0" anchor="b" bIns="91425" lIns="91425" rIns="91425" tIns="91425">
            <a:noAutofit/>
          </a:bodyPr>
          <a:lstStyle/>
          <a:p>
            <a:pPr lvl="0">
              <a:spcBef>
                <a:spcPts val="0"/>
              </a:spcBef>
              <a:buNone/>
            </a:pPr>
            <a:r>
              <a:rPr lang="en-GB"/>
              <a:t>Qui est John?</a:t>
            </a:r>
          </a:p>
        </p:txBody>
      </p:sp>
      <p:sp>
        <p:nvSpPr>
          <p:cNvPr id="70" name="Shape 70"/>
          <p:cNvSpPr txBox="1"/>
          <p:nvPr>
            <p:ph idx="1" type="body"/>
          </p:nvPr>
        </p:nvSpPr>
        <p:spPr>
          <a:xfrm>
            <a:off x="387900" y="1594025"/>
            <a:ext cx="2808000" cy="2681100"/>
          </a:xfrm>
          <a:prstGeom prst="rect">
            <a:avLst/>
          </a:prstGeom>
        </p:spPr>
        <p:txBody>
          <a:bodyPr anchorCtr="0" anchor="t" bIns="91425" lIns="91425" rIns="91425" tIns="91425">
            <a:noAutofit/>
          </a:bodyPr>
          <a:lstStyle/>
          <a:p>
            <a:pPr lvl="0">
              <a:spcBef>
                <a:spcPts val="0"/>
              </a:spcBef>
              <a:buNone/>
            </a:pPr>
            <a:r>
              <a:rPr lang="en-GB"/>
              <a:t>John Mackenzie est mon ancêtre. Il a habité à Auckland a Nouvelle-Zelande, mais il née en Écosse. Il n'avait pas d'enfant ou une femme, mais il était très content avec la vie. Pour travailler avant de la guerre, il était un prof à Dannevirke l'école a Auckland. En la photo, il a assit dans la chaise.</a:t>
            </a:r>
          </a:p>
        </p:txBody>
      </p:sp>
      <p:pic>
        <p:nvPicPr>
          <p:cNvPr descr="original.jpg" id="71" name="Shape 71"/>
          <p:cNvPicPr preferRelativeResize="0"/>
          <p:nvPr/>
        </p:nvPicPr>
        <p:blipFill>
          <a:blip r:embed="rId3">
            <a:alphaModFix/>
          </a:blip>
          <a:stretch>
            <a:fillRect/>
          </a:stretch>
        </p:blipFill>
        <p:spPr>
          <a:xfrm>
            <a:off x="5167014" y="0"/>
            <a:ext cx="3991569" cy="514349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 name="Shape 75"/>
        <p:cNvGrpSpPr/>
        <p:nvPr/>
      </p:nvGrpSpPr>
      <p:grpSpPr>
        <a:xfrm>
          <a:off x="0" y="0"/>
          <a:ext cx="0" cy="0"/>
          <a:chOff x="0" y="0"/>
          <a:chExt cx="0" cy="0"/>
        </a:xfrm>
      </p:grpSpPr>
      <p:sp>
        <p:nvSpPr>
          <p:cNvPr id="76" name="Shape 76"/>
          <p:cNvSpPr txBox="1"/>
          <p:nvPr>
            <p:ph type="title"/>
          </p:nvPr>
        </p:nvSpPr>
        <p:spPr>
          <a:xfrm>
            <a:off x="387900" y="555600"/>
            <a:ext cx="2808000" cy="755700"/>
          </a:xfrm>
          <a:prstGeom prst="rect">
            <a:avLst/>
          </a:prstGeom>
        </p:spPr>
        <p:txBody>
          <a:bodyPr anchorCtr="0" anchor="b" bIns="91425" lIns="91425" rIns="91425" tIns="91425">
            <a:noAutofit/>
          </a:bodyPr>
          <a:lstStyle/>
          <a:p>
            <a:pPr lvl="0">
              <a:spcBef>
                <a:spcPts val="0"/>
              </a:spcBef>
              <a:buNone/>
            </a:pPr>
            <a:r>
              <a:t/>
            </a:r>
            <a:endParaRPr/>
          </a:p>
          <a:p>
            <a:pPr lvl="0">
              <a:spcBef>
                <a:spcPts val="0"/>
              </a:spcBef>
              <a:buNone/>
            </a:pPr>
            <a:r>
              <a:t/>
            </a:r>
            <a:endParaRPr sz="2200">
              <a:solidFill>
                <a:srgbClr val="212121"/>
              </a:solidFill>
              <a:highlight>
                <a:srgbClr val="FFFFFF"/>
              </a:highlight>
              <a:latin typeface="Arial"/>
              <a:ea typeface="Arial"/>
              <a:cs typeface="Arial"/>
              <a:sym typeface="Arial"/>
            </a:endParaRPr>
          </a:p>
          <a:p>
            <a:pPr lvl="0">
              <a:spcBef>
                <a:spcPts val="0"/>
              </a:spcBef>
              <a:buNone/>
            </a:pPr>
            <a:r>
              <a:rPr lang="en-GB"/>
              <a:t>Pourquoi il est allé a la guerre?</a:t>
            </a:r>
          </a:p>
        </p:txBody>
      </p:sp>
      <p:sp>
        <p:nvSpPr>
          <p:cNvPr id="77" name="Shape 77"/>
          <p:cNvSpPr txBox="1"/>
          <p:nvPr>
            <p:ph idx="1" type="body"/>
          </p:nvPr>
        </p:nvSpPr>
        <p:spPr>
          <a:xfrm>
            <a:off x="387900" y="1594025"/>
            <a:ext cx="2808000" cy="2681100"/>
          </a:xfrm>
          <a:prstGeom prst="rect">
            <a:avLst/>
          </a:prstGeom>
        </p:spPr>
        <p:txBody>
          <a:bodyPr anchorCtr="0" anchor="t" bIns="91425" lIns="91425" rIns="91425" tIns="91425">
            <a:noAutofit/>
          </a:bodyPr>
          <a:lstStyle/>
          <a:p>
            <a:pPr lvl="0">
              <a:spcBef>
                <a:spcPts val="0"/>
              </a:spcBef>
              <a:buNone/>
            </a:pPr>
            <a:r>
              <a:rPr lang="en-GB"/>
              <a:t>Quand la guerre commencée, c'était volontaire et John était dans la groupe première. Je ne sais pas pourquoi il est allé à la guerre, mais je pense que c'est car il est né en Écosse et avait un fort lien avec Grande-Bretagne. Il fut dans une première contingent été parti Nouvelle Zealande a Egypte.</a:t>
            </a:r>
          </a:p>
        </p:txBody>
      </p:sp>
      <p:pic>
        <p:nvPicPr>
          <p:cNvPr descr="1751250c-55b4-4ec3-8854-eb662934e925.jpe" id="78" name="Shape 78"/>
          <p:cNvPicPr preferRelativeResize="0"/>
          <p:nvPr/>
        </p:nvPicPr>
        <p:blipFill>
          <a:blip r:embed="rId3">
            <a:alphaModFix/>
          </a:blip>
          <a:stretch>
            <a:fillRect/>
          </a:stretch>
        </p:blipFill>
        <p:spPr>
          <a:xfrm>
            <a:off x="5623607" y="0"/>
            <a:ext cx="3535585" cy="5143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2" name="Shape 82"/>
        <p:cNvGrpSpPr/>
        <p:nvPr/>
      </p:nvGrpSpPr>
      <p:grpSpPr>
        <a:xfrm>
          <a:off x="0" y="0"/>
          <a:ext cx="0" cy="0"/>
          <a:chOff x="0" y="0"/>
          <a:chExt cx="0" cy="0"/>
        </a:xfrm>
      </p:grpSpPr>
      <p:sp>
        <p:nvSpPr>
          <p:cNvPr id="83" name="Shape 83"/>
          <p:cNvSpPr txBox="1"/>
          <p:nvPr>
            <p:ph type="title"/>
          </p:nvPr>
        </p:nvSpPr>
        <p:spPr>
          <a:xfrm>
            <a:off x="387900" y="555600"/>
            <a:ext cx="2808000" cy="755700"/>
          </a:xfrm>
          <a:prstGeom prst="rect">
            <a:avLst/>
          </a:prstGeom>
        </p:spPr>
        <p:txBody>
          <a:bodyPr anchorCtr="0" anchor="b" bIns="91425" lIns="91425" rIns="91425" tIns="91425">
            <a:noAutofit/>
          </a:bodyPr>
          <a:lstStyle/>
          <a:p>
            <a:pPr lvl="0">
              <a:spcBef>
                <a:spcPts val="0"/>
              </a:spcBef>
              <a:buNone/>
            </a:pPr>
            <a:r>
              <a:rPr lang="en-GB"/>
              <a:t>Qu’est qu’il a fait pendent la guerre</a:t>
            </a:r>
          </a:p>
        </p:txBody>
      </p:sp>
      <p:sp>
        <p:nvSpPr>
          <p:cNvPr id="84" name="Shape 84"/>
          <p:cNvSpPr txBox="1"/>
          <p:nvPr>
            <p:ph idx="1" type="body"/>
          </p:nvPr>
        </p:nvSpPr>
        <p:spPr>
          <a:xfrm>
            <a:off x="387900" y="1594025"/>
            <a:ext cx="2808000" cy="2681100"/>
          </a:xfrm>
          <a:prstGeom prst="rect">
            <a:avLst/>
          </a:prstGeom>
        </p:spPr>
        <p:txBody>
          <a:bodyPr anchorCtr="0" anchor="t" bIns="91425" lIns="91425" rIns="91425" tIns="91425">
            <a:noAutofit/>
          </a:bodyPr>
          <a:lstStyle/>
          <a:p>
            <a:pPr lvl="0">
              <a:spcBef>
                <a:spcPts val="0"/>
              </a:spcBef>
              <a:buNone/>
            </a:pPr>
            <a:r>
              <a:rPr lang="en-GB"/>
              <a:t>Pendant la guerre, il était un bien soldat. Il a combattu dans beaucoup de batailles. À cause du courage, il a appelé “la Jock” et était promouvoir de lieutenant de régiment de Auckland. À le front de l'ouest, il a faite raids à tranchée d'Allemand régulièrement. Je ne peux trouve pas pourquoi il a faite de raids, mais j'assume c'est car il a voulu être casse-pied pour d'allemand.</a:t>
            </a:r>
          </a:p>
        </p:txBody>
      </p:sp>
      <p:pic>
        <p:nvPicPr>
          <p:cNvPr id="85" name="Shape 85"/>
          <p:cNvPicPr preferRelativeResize="0"/>
          <p:nvPr/>
        </p:nvPicPr>
        <p:blipFill>
          <a:blip r:embed="rId3">
            <a:alphaModFix/>
          </a:blip>
          <a:stretch>
            <a:fillRect/>
          </a:stretch>
        </p:blipFill>
        <p:spPr>
          <a:xfrm>
            <a:off x="5132343" y="0"/>
            <a:ext cx="4011661" cy="514349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9" name="Shape 89"/>
        <p:cNvGrpSpPr/>
        <p:nvPr/>
      </p:nvGrpSpPr>
      <p:grpSpPr>
        <a:xfrm>
          <a:off x="0" y="0"/>
          <a:ext cx="0" cy="0"/>
          <a:chOff x="0" y="0"/>
          <a:chExt cx="0" cy="0"/>
        </a:xfrm>
      </p:grpSpPr>
      <p:sp>
        <p:nvSpPr>
          <p:cNvPr id="90" name="Shape 90"/>
          <p:cNvSpPr txBox="1"/>
          <p:nvPr>
            <p:ph type="title"/>
          </p:nvPr>
        </p:nvSpPr>
        <p:spPr>
          <a:xfrm>
            <a:off x="387900" y="555600"/>
            <a:ext cx="2808000" cy="755700"/>
          </a:xfrm>
          <a:prstGeom prst="rect">
            <a:avLst/>
          </a:prstGeom>
        </p:spPr>
        <p:txBody>
          <a:bodyPr anchorCtr="0" anchor="b" bIns="91425" lIns="91425" rIns="91425" tIns="91425">
            <a:noAutofit/>
          </a:bodyPr>
          <a:lstStyle/>
          <a:p>
            <a:pPr lvl="0">
              <a:spcBef>
                <a:spcPts val="0"/>
              </a:spcBef>
              <a:buNone/>
            </a:pPr>
            <a:r>
              <a:rPr lang="en-GB"/>
              <a:t>comment il est mort</a:t>
            </a:r>
          </a:p>
        </p:txBody>
      </p:sp>
      <p:sp>
        <p:nvSpPr>
          <p:cNvPr id="91" name="Shape 91"/>
          <p:cNvSpPr txBox="1"/>
          <p:nvPr>
            <p:ph idx="1" type="body"/>
          </p:nvPr>
        </p:nvSpPr>
        <p:spPr>
          <a:xfrm>
            <a:off x="387900" y="1594025"/>
            <a:ext cx="2808000" cy="2681100"/>
          </a:xfrm>
          <a:prstGeom prst="rect">
            <a:avLst/>
          </a:prstGeom>
        </p:spPr>
        <p:txBody>
          <a:bodyPr anchorCtr="0" anchor="t" bIns="91425" lIns="91425" rIns="91425" tIns="91425">
            <a:noAutofit/>
          </a:bodyPr>
          <a:lstStyle/>
          <a:p>
            <a:pPr lvl="0">
              <a:spcBef>
                <a:spcPts val="0"/>
              </a:spcBef>
              <a:buNone/>
            </a:pPr>
            <a:r>
              <a:rPr lang="en-GB"/>
              <a:t>Le soir le vingt février 1917, il a mené le troupes de Nouvelle Zélande dans la tranchées d’allemand. Sur le chemin du retour, sa jambe et poitrine était blessé de à balle. Avant qu’il mort, il a dit “Ils l’ont fait pour moi cette fois”. Il est enterré dans le cimetière de Estaires.</a:t>
            </a:r>
          </a:p>
        </p:txBody>
      </p:sp>
      <p:pic>
        <p:nvPicPr>
          <p:cNvPr descr="a488af80-61e1-4f13-859f-41fef57d9df7.jpe" id="92" name="Shape 92"/>
          <p:cNvPicPr preferRelativeResize="0"/>
          <p:nvPr/>
        </p:nvPicPr>
        <p:blipFill>
          <a:blip r:embed="rId3">
            <a:alphaModFix/>
          </a:blip>
          <a:stretch>
            <a:fillRect/>
          </a:stretch>
        </p:blipFill>
        <p:spPr>
          <a:xfrm>
            <a:off x="5311329" y="0"/>
            <a:ext cx="3855341" cy="51435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6" name="Shape 96"/>
        <p:cNvGrpSpPr/>
        <p:nvPr/>
      </p:nvGrpSpPr>
      <p:grpSpPr>
        <a:xfrm>
          <a:off x="0" y="0"/>
          <a:ext cx="0" cy="0"/>
          <a:chOff x="0" y="0"/>
          <a:chExt cx="0" cy="0"/>
        </a:xfrm>
      </p:grpSpPr>
      <p:sp>
        <p:nvSpPr>
          <p:cNvPr id="97" name="Shape 97"/>
          <p:cNvSpPr txBox="1"/>
          <p:nvPr>
            <p:ph type="title"/>
          </p:nvPr>
        </p:nvSpPr>
        <p:spPr>
          <a:xfrm>
            <a:off x="387900" y="555600"/>
            <a:ext cx="2808000" cy="755700"/>
          </a:xfrm>
          <a:prstGeom prst="rect">
            <a:avLst/>
          </a:prstGeom>
        </p:spPr>
        <p:txBody>
          <a:bodyPr anchorCtr="0" anchor="b" bIns="91425" lIns="91425" rIns="91425" tIns="91425">
            <a:noAutofit/>
          </a:bodyPr>
          <a:lstStyle/>
          <a:p>
            <a:pPr lvl="0">
              <a:lnSpc>
                <a:spcPct val="115000"/>
              </a:lnSpc>
              <a:spcBef>
                <a:spcPts val="0"/>
              </a:spcBef>
              <a:buNone/>
            </a:pPr>
            <a:r>
              <a:t/>
            </a:r>
            <a:endParaRPr sz="1100">
              <a:solidFill>
                <a:srgbClr val="212121"/>
              </a:solidFill>
              <a:highlight>
                <a:srgbClr val="FFFFFF"/>
              </a:highlight>
              <a:latin typeface="Arial"/>
              <a:ea typeface="Arial"/>
              <a:cs typeface="Arial"/>
              <a:sym typeface="Arial"/>
            </a:endParaRPr>
          </a:p>
          <a:p>
            <a:pPr lvl="0">
              <a:spcBef>
                <a:spcPts val="0"/>
              </a:spcBef>
              <a:buNone/>
            </a:pPr>
            <a:r>
              <a:rPr lang="en-GB" sz="1800"/>
              <a:t>Comment nous souvenons de lui en Nouvelle-Zelande</a:t>
            </a:r>
          </a:p>
        </p:txBody>
      </p:sp>
      <p:sp>
        <p:nvSpPr>
          <p:cNvPr id="98" name="Shape 98"/>
          <p:cNvSpPr txBox="1"/>
          <p:nvPr>
            <p:ph idx="1" type="body"/>
          </p:nvPr>
        </p:nvSpPr>
        <p:spPr>
          <a:xfrm>
            <a:off x="387900" y="1594025"/>
            <a:ext cx="2808000" cy="2681100"/>
          </a:xfrm>
          <a:prstGeom prst="rect">
            <a:avLst/>
          </a:prstGeom>
        </p:spPr>
        <p:txBody>
          <a:bodyPr anchorCtr="0" anchor="t" bIns="91425" lIns="91425" rIns="91425" tIns="91425">
            <a:noAutofit/>
          </a:bodyPr>
          <a:lstStyle/>
          <a:p>
            <a:pPr lvl="0">
              <a:spcBef>
                <a:spcPts val="0"/>
              </a:spcBef>
              <a:buNone/>
            </a:pPr>
            <a:r>
              <a:rPr lang="en-GB"/>
              <a:t>Nous souvenons de soldats et John en Nouvelle-Zélande le jour Anzac. Il y a aussi le livre à propose de régiment Auckland et il y a un génial hommage de John.</a:t>
            </a:r>
          </a:p>
        </p:txBody>
      </p:sp>
      <p:sp>
        <p:nvSpPr>
          <p:cNvPr id="99" name="Shape 99"/>
          <p:cNvSpPr txBox="1"/>
          <p:nvPr/>
        </p:nvSpPr>
        <p:spPr>
          <a:xfrm>
            <a:off x="4483975" y="1593900"/>
            <a:ext cx="4161900" cy="2681100"/>
          </a:xfrm>
          <a:prstGeom prst="rect">
            <a:avLst/>
          </a:prstGeom>
          <a:noFill/>
          <a:ln>
            <a:noFill/>
          </a:ln>
        </p:spPr>
        <p:txBody>
          <a:bodyPr anchorCtr="0" anchor="t" bIns="91425" lIns="91425" rIns="91425" tIns="91425">
            <a:noAutofit/>
          </a:bodyPr>
          <a:lstStyle/>
          <a:p>
            <a:pPr lvl="0">
              <a:spcBef>
                <a:spcPts val="0"/>
              </a:spcBef>
              <a:buNone/>
            </a:pPr>
            <a:r>
              <a:rPr lang="en-GB" sz="1200">
                <a:solidFill>
                  <a:srgbClr val="FFFFFF"/>
                </a:solidFill>
                <a:latin typeface="Roboto"/>
                <a:ea typeface="Roboto"/>
                <a:cs typeface="Roboto"/>
                <a:sym typeface="Roboto"/>
              </a:rPr>
              <a:t>Voici est de hommage de John.</a:t>
            </a:r>
          </a:p>
          <a:p>
            <a:pPr lvl="0">
              <a:spcBef>
                <a:spcPts val="0"/>
              </a:spcBef>
              <a:buNone/>
            </a:pPr>
            <a:r>
              <a:t/>
            </a:r>
            <a:endParaRPr sz="1200">
              <a:solidFill>
                <a:srgbClr val="FFFFFF"/>
              </a:solidFill>
              <a:latin typeface="Roboto"/>
              <a:ea typeface="Roboto"/>
              <a:cs typeface="Roboto"/>
              <a:sym typeface="Roboto"/>
            </a:endParaRPr>
          </a:p>
          <a:p>
            <a:pPr lvl="0">
              <a:spcBef>
                <a:spcPts val="0"/>
              </a:spcBef>
              <a:buNone/>
            </a:pPr>
            <a:r>
              <a:rPr lang="en-GB" sz="1200">
                <a:solidFill>
                  <a:srgbClr val="FFFFFF"/>
                </a:solidFill>
                <a:latin typeface="Roboto"/>
                <a:ea typeface="Roboto"/>
                <a:cs typeface="Roboto"/>
                <a:sym typeface="Roboto"/>
              </a:rPr>
              <a:t>"Next morning in the Clearing Station at Estaires died Lieutenant John MacKenzie, one of the most famous and certainly the most loved of all the Main Body men. From the onfall at Anzac to the chill dawn of February 21st, when he fell mortally wounded, he had never missed a day of the fighting. A very gallant solder, the equal of Holland, Tilsley, Tuck and Gordon in personal courage, he was loved beyond any of them. No man in the Regiment approached more closely the knightly ideal. He lies in the cemetery of Estaires, "Fighting Jock" of the old 1/Auckland, of the Trench Mortars, of the 2/Auckland, a very perfect gentleman, "without fear and without reproach"</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3" name="Shape 103"/>
        <p:cNvGrpSpPr/>
        <p:nvPr/>
      </p:nvGrpSpPr>
      <p:grpSpPr>
        <a:xfrm>
          <a:off x="0" y="0"/>
          <a:ext cx="0" cy="0"/>
          <a:chOff x="0" y="0"/>
          <a:chExt cx="0" cy="0"/>
        </a:xfrm>
      </p:grpSpPr>
      <p:sp>
        <p:nvSpPr>
          <p:cNvPr id="104" name="Shape 104"/>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GB"/>
              <a:t>Reflection</a:t>
            </a:r>
          </a:p>
        </p:txBody>
      </p:sp>
      <p:sp>
        <p:nvSpPr>
          <p:cNvPr id="105" name="Shape 105"/>
          <p:cNvSpPr txBox="1"/>
          <p:nvPr>
            <p:ph idx="1" type="body"/>
          </p:nvPr>
        </p:nvSpPr>
        <p:spPr>
          <a:xfrm>
            <a:off x="387900" y="1489824"/>
            <a:ext cx="8368200" cy="3078900"/>
          </a:xfrm>
          <a:prstGeom prst="rect">
            <a:avLst/>
          </a:prstGeom>
        </p:spPr>
        <p:txBody>
          <a:bodyPr anchorCtr="0" anchor="t" bIns="91425" lIns="91425" rIns="91425" tIns="91425">
            <a:noAutofit/>
          </a:bodyPr>
          <a:lstStyle/>
          <a:p>
            <a:pPr lvl="0">
              <a:spcBef>
                <a:spcPts val="0"/>
              </a:spcBef>
              <a:buNone/>
            </a:pPr>
            <a:r>
              <a:rPr b="1" lang="en-GB"/>
              <a:t>Qu'est-ce qui t’as touché dans tes recherches?</a:t>
            </a:r>
          </a:p>
          <a:p>
            <a:pPr lvl="0">
              <a:spcBef>
                <a:spcPts val="0"/>
              </a:spcBef>
              <a:buNone/>
            </a:pPr>
            <a:r>
              <a:rPr lang="en-GB"/>
              <a:t>Ce qui m'a touché dans ma recherche, c'était la combattre de la Somme parce qu’il y avait beaucoup de soldats qui combattu pour Nouvelles Zélande.</a:t>
            </a:r>
          </a:p>
          <a:p>
            <a:pPr lvl="0">
              <a:spcBef>
                <a:spcPts val="0"/>
              </a:spcBef>
              <a:buNone/>
            </a:pPr>
            <a:r>
              <a:rPr b="1" lang="en-GB"/>
              <a:t>Quelles recherches as-tu fait?</a:t>
            </a:r>
          </a:p>
          <a:p>
            <a:pPr lvl="0">
              <a:spcBef>
                <a:spcPts val="0"/>
              </a:spcBef>
              <a:buNone/>
            </a:pPr>
            <a:r>
              <a:rPr lang="en-GB"/>
              <a:t>Mon recherche est sur mon ancêtre s’appelle John MacKenzie. J’ai trouvé ça très intéressant car il est mon ancêtre.</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9" name="Shape 109"/>
        <p:cNvGrpSpPr/>
        <p:nvPr/>
      </p:nvGrpSpPr>
      <p:grpSpPr>
        <a:xfrm>
          <a:off x="0" y="0"/>
          <a:ext cx="0" cy="0"/>
          <a:chOff x="0" y="0"/>
          <a:chExt cx="0" cy="0"/>
        </a:xfrm>
      </p:grpSpPr>
      <p:sp>
        <p:nvSpPr>
          <p:cNvPr id="110" name="Shape 110"/>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GB"/>
              <a:t>Reflection</a:t>
            </a:r>
          </a:p>
        </p:txBody>
      </p:sp>
      <p:sp>
        <p:nvSpPr>
          <p:cNvPr id="111" name="Shape 111"/>
          <p:cNvSpPr txBox="1"/>
          <p:nvPr>
            <p:ph idx="1" type="body"/>
          </p:nvPr>
        </p:nvSpPr>
        <p:spPr>
          <a:xfrm>
            <a:off x="387900" y="1489824"/>
            <a:ext cx="8368200" cy="3078900"/>
          </a:xfrm>
          <a:prstGeom prst="rect">
            <a:avLst/>
          </a:prstGeom>
        </p:spPr>
        <p:txBody>
          <a:bodyPr anchorCtr="0" anchor="t" bIns="91425" lIns="91425" rIns="91425" tIns="91425">
            <a:noAutofit/>
          </a:bodyPr>
          <a:lstStyle/>
          <a:p>
            <a:pPr lvl="0">
              <a:spcBef>
                <a:spcPts val="0"/>
              </a:spcBef>
              <a:buNone/>
            </a:pPr>
            <a:r>
              <a:rPr b="1" lang="en-GB"/>
              <a:t>Qu'est ce que tu vas faire avec tout ça?</a:t>
            </a:r>
          </a:p>
          <a:p>
            <a:pPr lvl="0">
              <a:spcBef>
                <a:spcPts val="0"/>
              </a:spcBef>
              <a:buNone/>
            </a:pPr>
            <a:r>
              <a:rPr lang="en-GB"/>
              <a:t>J'ai fait pour mon recherche un power point. C'est un peu ennuyeux mais c'est intéressant alors c'est bon à mon avis.</a:t>
            </a:r>
          </a:p>
          <a:p>
            <a:pPr lvl="0">
              <a:spcBef>
                <a:spcPts val="0"/>
              </a:spcBef>
              <a:buNone/>
            </a:pPr>
            <a:r>
              <a:rPr b="1" lang="en-GB"/>
              <a:t>Où as-tu cherché des renseignements?</a:t>
            </a:r>
          </a:p>
          <a:p>
            <a:pPr lvl="0">
              <a:spcBef>
                <a:spcPts val="0"/>
              </a:spcBef>
              <a:buNone/>
            </a:pPr>
            <a:r>
              <a:rPr lang="en-GB"/>
              <a:t>Avant j'ai commencé un power point, j'ai envoyé des email à Amanda MacKenzie. John est le grand oncle de Amanda. Alors, j'ai cherché des renseignements avec Amanda.</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5" name="Shape 115"/>
        <p:cNvGrpSpPr/>
        <p:nvPr/>
      </p:nvGrpSpPr>
      <p:grpSpPr>
        <a:xfrm>
          <a:off x="0" y="0"/>
          <a:ext cx="0" cy="0"/>
          <a:chOff x="0" y="0"/>
          <a:chExt cx="0" cy="0"/>
        </a:xfrm>
      </p:grpSpPr>
      <p:sp>
        <p:nvSpPr>
          <p:cNvPr id="116" name="Shape 116"/>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GB"/>
              <a:t>Reflection </a:t>
            </a:r>
          </a:p>
        </p:txBody>
      </p:sp>
      <p:sp>
        <p:nvSpPr>
          <p:cNvPr id="117" name="Shape 117"/>
          <p:cNvSpPr txBox="1"/>
          <p:nvPr>
            <p:ph idx="1" type="body"/>
          </p:nvPr>
        </p:nvSpPr>
        <p:spPr>
          <a:xfrm>
            <a:off x="387900" y="1489824"/>
            <a:ext cx="8368200" cy="3078900"/>
          </a:xfrm>
          <a:prstGeom prst="rect">
            <a:avLst/>
          </a:prstGeom>
        </p:spPr>
        <p:txBody>
          <a:bodyPr anchorCtr="0" anchor="t" bIns="91425" lIns="91425" rIns="91425" tIns="91425">
            <a:noAutofit/>
          </a:bodyPr>
          <a:lstStyle/>
          <a:p>
            <a:pPr lvl="0">
              <a:spcBef>
                <a:spcPts val="0"/>
              </a:spcBef>
              <a:buNone/>
            </a:pPr>
            <a:r>
              <a:rPr b="1" lang="en-GB"/>
              <a:t>Que voudrais-tu en faire maintenant?</a:t>
            </a:r>
          </a:p>
          <a:p>
            <a:pPr lvl="0">
              <a:spcBef>
                <a:spcPts val="0"/>
              </a:spcBef>
              <a:buNone/>
            </a:pPr>
            <a:r>
              <a:rPr lang="en-GB"/>
              <a:t>Maintenant, je voudrais finir mon power point. Après ça, je voudrais aider avec les recherches de mon personne dans France sur la géographie de Nouvelle Zélande. Quand je vais aller à France, je voudrais visiter les cimetières...</a:t>
            </a: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